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62" r:id="rId3"/>
    <p:sldId id="318" r:id="rId4"/>
    <p:sldId id="317" r:id="rId5"/>
    <p:sldId id="319" r:id="rId6"/>
    <p:sldId id="321" r:id="rId7"/>
    <p:sldId id="323" r:id="rId8"/>
    <p:sldId id="324" r:id="rId9"/>
    <p:sldId id="325" r:id="rId10"/>
    <p:sldId id="331" r:id="rId11"/>
    <p:sldId id="328" r:id="rId12"/>
    <p:sldId id="330" r:id="rId13"/>
    <p:sldId id="329" r:id="rId14"/>
    <p:sldId id="339" r:id="rId15"/>
    <p:sldId id="340" r:id="rId16"/>
    <p:sldId id="338" r:id="rId17"/>
    <p:sldId id="341" r:id="rId18"/>
    <p:sldId id="337" r:id="rId19"/>
    <p:sldId id="344" r:id="rId20"/>
    <p:sldId id="345" r:id="rId21"/>
    <p:sldId id="346" r:id="rId22"/>
    <p:sldId id="342" r:id="rId23"/>
    <p:sldId id="343" r:id="rId24"/>
    <p:sldId id="326" r:id="rId25"/>
    <p:sldId id="335" r:id="rId26"/>
    <p:sldId id="336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A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34" autoAdjust="0"/>
  </p:normalViewPr>
  <p:slideViewPr>
    <p:cSldViewPr snapToGrid="0">
      <p:cViewPr varScale="1">
        <p:scale>
          <a:sx n="86" d="100"/>
          <a:sy n="86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2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z="1600" b="1" dirty="0">
                <a:cs typeface="B Mitra" pitchFamily="2" charset="-78"/>
              </a:rPr>
              <a:t>گروه آموزش و ارتقاء سلامت</a:t>
            </a:r>
          </a:p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639FEC-DA0B-42AE-996B-40CD7C349C39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3B672C-5408-45B6-B27D-ED708F40A2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00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6B567A-090F-4525-A68E-4CA6424D5820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33A746-D3D0-42B9-8CA6-A546DBB6BC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1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A746-D3D0-42B9-8CA6-A546DBB6BCD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62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9670177" y="0"/>
            <a:ext cx="252026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9275893" y="61376"/>
            <a:ext cx="2916107" cy="1243013"/>
            <a:chOff x="6413782" y="4165780"/>
            <a:chExt cx="2971070" cy="12432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13782" y="4308687"/>
              <a:ext cx="358687" cy="1100386"/>
            </a:xfrm>
            <a:custGeom>
              <a:avLst/>
              <a:gdLst>
                <a:gd name="T0" fmla="*/ 285 w 285"/>
                <a:gd name="T1" fmla="*/ 874 h 874"/>
                <a:gd name="T2" fmla="*/ 0 w 285"/>
                <a:gd name="T3" fmla="*/ 804 h 874"/>
                <a:gd name="T4" fmla="*/ 0 w 285"/>
                <a:gd name="T5" fmla="*/ 0 h 874"/>
                <a:gd name="T6" fmla="*/ 285 w 285"/>
                <a:gd name="T7" fmla="*/ 69 h 874"/>
                <a:gd name="T8" fmla="*/ 285 w 285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74">
                  <a:moveTo>
                    <a:pt x="285" y="87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5" y="69"/>
                  </a:lnTo>
                  <a:lnTo>
                    <a:pt x="285" y="874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13782" y="4308687"/>
              <a:ext cx="2971070" cy="1006702"/>
            </a:xfrm>
            <a:prstGeom prst="rect">
              <a:avLst/>
            </a:prstGeom>
            <a:solidFill>
              <a:srgbClr val="F7AF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579" y="4165780"/>
              <a:ext cx="360273" cy="1149609"/>
            </a:xfrm>
            <a:custGeom>
              <a:avLst/>
              <a:gdLst>
                <a:gd name="T0" fmla="*/ 286 w 286"/>
                <a:gd name="T1" fmla="*/ 913 h 913"/>
                <a:gd name="T2" fmla="*/ 0 w 286"/>
                <a:gd name="T3" fmla="*/ 804 h 913"/>
                <a:gd name="T4" fmla="*/ 0 w 286"/>
                <a:gd name="T5" fmla="*/ 0 h 913"/>
                <a:gd name="T6" fmla="*/ 286 w 286"/>
                <a:gd name="T7" fmla="*/ 96 h 913"/>
                <a:gd name="T8" fmla="*/ 286 w 286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913">
                  <a:moveTo>
                    <a:pt x="286" y="913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286" y="913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760800" y="6426300"/>
            <a:ext cx="24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fa-IR" b="1" dirty="0">
                <a:cs typeface="B Mitra" pitchFamily="2" charset="-78"/>
              </a:rPr>
              <a:t>گروه آموزش و ارتقاء سلامت</a:t>
            </a:r>
          </a:p>
        </p:txBody>
      </p:sp>
    </p:spTree>
    <p:extLst>
      <p:ext uri="{BB962C8B-B14F-4D97-AF65-F5344CB8AC3E}">
        <p14:creationId xmlns:p14="http://schemas.microsoft.com/office/powerpoint/2010/main" val="30795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6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14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1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39D6-F864-4098-BD1D-A0AA7F65E55A}" type="datetimeFigureOut">
              <a:rPr lang="fa-IR" smtClean="0"/>
              <a:pPr/>
              <a:t>1445/11/16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2407589"/>
            <a:ext cx="11897222" cy="2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244" y="334537"/>
            <a:ext cx="2653990" cy="1077371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آموزش </a:t>
            </a:r>
            <a:r>
              <a:rPr lang="fa-IR" sz="2000" b="1" dirty="0" smtClean="0">
                <a:solidFill>
                  <a:prstClr val="black"/>
                </a:solidFill>
              </a:rPr>
              <a:t>به معلمان مدرسه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4" y="1685113"/>
            <a:ext cx="3953391" cy="401250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29" y="1690688"/>
            <a:ext cx="4137103" cy="40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731" y="256477"/>
            <a:ext cx="2600093" cy="965859"/>
          </a:xfrm>
        </p:spPr>
        <p:txBody>
          <a:bodyPr>
            <a:normAutofit/>
          </a:bodyPr>
          <a:lstStyle/>
          <a:p>
            <a:r>
              <a:rPr lang="fa-IR" sz="2000" b="1" dirty="0" smtClean="0"/>
              <a:t>برپایی میز آموزش</a:t>
            </a:r>
            <a:endParaRPr lang="fa-IR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4" y="1690688"/>
            <a:ext cx="3891732" cy="445282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95" y="1690688"/>
            <a:ext cx="5403049" cy="44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9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1920" y="278781"/>
            <a:ext cx="1830659" cy="1021615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برپایی میز آموزش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37" y="1825625"/>
            <a:ext cx="7291321" cy="4351338"/>
          </a:xfrm>
        </p:spPr>
      </p:pic>
    </p:spTree>
    <p:extLst>
      <p:ext uri="{BB962C8B-B14F-4D97-AF65-F5344CB8AC3E}">
        <p14:creationId xmlns:p14="http://schemas.microsoft.com/office/powerpoint/2010/main" val="294103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67629"/>
            <a:ext cx="2620537" cy="1043917"/>
          </a:xfrm>
        </p:spPr>
        <p:txBody>
          <a:bodyPr>
            <a:normAutofit/>
          </a:bodyPr>
          <a:lstStyle/>
          <a:p>
            <a:r>
              <a:rPr lang="fa-IR" sz="1800" dirty="0"/>
              <a:t>برگزاری نمایشگاه عروسکی به مناسبت هفته </a:t>
            </a:r>
            <a:r>
              <a:rPr lang="fa-IR" sz="1800" dirty="0" smtClean="0"/>
              <a:t>ملی </a:t>
            </a:r>
            <a:r>
              <a:rPr lang="fa-IR" sz="1800" dirty="0"/>
              <a:t>جمعیت در خانه بهداشت </a:t>
            </a:r>
            <a:r>
              <a:rPr lang="fa-IR" sz="1800" dirty="0" smtClean="0"/>
              <a:t>شیخمیری</a:t>
            </a:r>
            <a:endParaRPr lang="fa-IR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211"/>
            <a:ext cx="5351493" cy="36121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56" y="1827211"/>
            <a:ext cx="4148255" cy="36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8935" y="267628"/>
            <a:ext cx="2323283" cy="965859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نمایش خیابانی</a:t>
            </a:r>
            <a:endParaRPr lang="fa-I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66" y="1613753"/>
            <a:ext cx="7447043" cy="4385604"/>
          </a:xfrm>
        </p:spPr>
      </p:pic>
    </p:spTree>
    <p:extLst>
      <p:ext uri="{BB962C8B-B14F-4D97-AF65-F5344CB8AC3E}">
        <p14:creationId xmlns:p14="http://schemas.microsoft.com/office/powerpoint/2010/main" val="355213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116" y="365125"/>
            <a:ext cx="2386362" cy="861509"/>
          </a:xfrm>
        </p:spPr>
        <p:txBody>
          <a:bodyPr/>
          <a:lstStyle/>
          <a:p>
            <a:r>
              <a:rPr lang="fa-IR" sz="2800" b="1" dirty="0">
                <a:solidFill>
                  <a:prstClr val="black"/>
                </a:solidFill>
              </a:rPr>
              <a:t>نمایش خیابانی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2" y="1706136"/>
            <a:ext cx="7471317" cy="4203197"/>
          </a:xfrm>
        </p:spPr>
      </p:pic>
    </p:spTree>
    <p:extLst>
      <p:ext uri="{BB962C8B-B14F-4D97-AF65-F5344CB8AC3E}">
        <p14:creationId xmlns:p14="http://schemas.microsoft.com/office/powerpoint/2010/main" val="95243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384" y="365126"/>
            <a:ext cx="1886415" cy="939568"/>
          </a:xfrm>
        </p:spPr>
        <p:txBody>
          <a:bodyPr/>
          <a:lstStyle/>
          <a:p>
            <a:r>
              <a:rPr lang="fa-IR" sz="2800" b="1" dirty="0">
                <a:solidFill>
                  <a:prstClr val="black"/>
                </a:solidFill>
              </a:rPr>
              <a:t>نمایش خیابانی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0" y="1658356"/>
            <a:ext cx="6768790" cy="4351338"/>
          </a:xfrm>
        </p:spPr>
      </p:pic>
    </p:spTree>
    <p:extLst>
      <p:ext uri="{BB962C8B-B14F-4D97-AF65-F5344CB8AC3E}">
        <p14:creationId xmlns:p14="http://schemas.microsoft.com/office/powerpoint/2010/main" val="206436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561" y="309369"/>
            <a:ext cx="1953322" cy="828055"/>
          </a:xfrm>
        </p:spPr>
        <p:txBody>
          <a:bodyPr/>
          <a:lstStyle/>
          <a:p>
            <a:r>
              <a:rPr lang="fa-IR" sz="2800" b="1" dirty="0">
                <a:solidFill>
                  <a:prstClr val="black"/>
                </a:solidFill>
              </a:rPr>
              <a:t>نمایش خیابانی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44" y="169068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7804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656" y="211874"/>
            <a:ext cx="2246729" cy="1144278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پیاده روی خانوادگی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78" y="1545722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3671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1991" y="309370"/>
            <a:ext cx="2232102" cy="928416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پیاده روی خانوادگی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3" y="1825625"/>
            <a:ext cx="7447043" cy="4351338"/>
          </a:xfrm>
        </p:spPr>
      </p:pic>
    </p:spTree>
    <p:extLst>
      <p:ext uri="{BB962C8B-B14F-4D97-AF65-F5344CB8AC3E}">
        <p14:creationId xmlns:p14="http://schemas.microsoft.com/office/powerpoint/2010/main" val="290247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862141" y="1668753"/>
            <a:ext cx="8366173" cy="495182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63550" prst="slope"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68580" indent="0" algn="ctr">
              <a:buNone/>
            </a:pPr>
            <a:r>
              <a:rPr lang="fa-IR" sz="3600" b="1" dirty="0">
                <a:cs typeface="B Titr" panose="00000700000000000000" pitchFamily="2" charset="-78"/>
              </a:rPr>
              <a:t>گزارش تصویری </a:t>
            </a:r>
            <a:r>
              <a:rPr lang="fa-IR" sz="3600" b="1" dirty="0" smtClean="0">
                <a:cs typeface="B Titr" panose="00000700000000000000" pitchFamily="2" charset="-78"/>
              </a:rPr>
              <a:t>کمپین اهدای عضو</a:t>
            </a:r>
          </a:p>
          <a:p>
            <a:pPr marL="68580" indent="0" algn="ctr">
              <a:buNone/>
            </a:pPr>
            <a:r>
              <a:rPr lang="fa-IR" sz="2800" b="1" dirty="0" smtClean="0">
                <a:cs typeface="B Titr" panose="00000700000000000000" pitchFamily="2" charset="-78"/>
              </a:rPr>
              <a:t>25-31  اردیبهشت</a:t>
            </a:r>
            <a:endParaRPr lang="fa-IR" sz="2800" b="1" dirty="0">
              <a:cs typeface="B Titr" panose="00000700000000000000" pitchFamily="2" charset="-78"/>
            </a:endParaRPr>
          </a:p>
          <a:p>
            <a:pPr marL="68580" indent="0" algn="ctr">
              <a:buNone/>
            </a:pPr>
            <a:r>
              <a:rPr lang="fa-IR" sz="2800" b="1" dirty="0" smtClean="0">
                <a:cs typeface="B Titr" panose="00000700000000000000" pitchFamily="2" charset="-78"/>
              </a:rPr>
              <a:t>شهرستان بروجرد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9745" y="1828165"/>
            <a:ext cx="10515600" cy="1325563"/>
          </a:xfrm>
        </p:spPr>
        <p:txBody>
          <a:bodyPr/>
          <a:lstStyle/>
          <a:p>
            <a:r>
              <a:rPr lang="fa-IR" dirty="0" smtClean="0">
                <a:cs typeface="B Morvarid" panose="00000400000000000000" pitchFamily="2" charset="-78"/>
              </a:rPr>
              <a:t>موضوع:</a:t>
            </a:r>
            <a:endParaRPr lang="fa-IR" dirty="0">
              <a:cs typeface="B Morvarid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02944" y="508605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Morvarid" panose="00000400000000000000" pitchFamily="2" charset="-78"/>
              </a:rPr>
              <a:t>موضوع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3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480" y="245327"/>
            <a:ext cx="2276706" cy="988161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پیاده روی خانوادگی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71" y="1400756"/>
            <a:ext cx="74344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630" y="331673"/>
            <a:ext cx="2321311" cy="939568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پیاده روی خانوادگی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55" y="1792171"/>
            <a:ext cx="75125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351" y="287067"/>
            <a:ext cx="2154044" cy="950719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prstClr val="black"/>
                </a:solidFill>
              </a:rPr>
              <a:t>پیاده روی </a:t>
            </a:r>
            <a:r>
              <a:rPr lang="fa-IR" sz="2400" b="1" dirty="0" smtClean="0">
                <a:solidFill>
                  <a:prstClr val="black"/>
                </a:solidFill>
              </a:rPr>
              <a:t>خانوادگی و اهدای جوایز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67" y="1825625"/>
            <a:ext cx="6599550" cy="4351338"/>
          </a:xfrm>
        </p:spPr>
      </p:pic>
    </p:spTree>
    <p:extLst>
      <p:ext uri="{BB962C8B-B14F-4D97-AF65-F5344CB8AC3E}">
        <p14:creationId xmlns:p14="http://schemas.microsoft.com/office/powerpoint/2010/main" val="312975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385" y="267630"/>
            <a:ext cx="2220951" cy="118888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پیاده روی خانوادگی و اهدای جوایز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0" y="1690688"/>
            <a:ext cx="6488038" cy="4351338"/>
          </a:xfrm>
        </p:spPr>
      </p:pic>
    </p:spTree>
    <p:extLst>
      <p:ext uri="{BB962C8B-B14F-4D97-AF65-F5344CB8AC3E}">
        <p14:creationId xmlns:p14="http://schemas.microsoft.com/office/powerpoint/2010/main" val="424763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882" y="289931"/>
            <a:ext cx="2811966" cy="1156551"/>
          </a:xfrm>
        </p:spPr>
        <p:txBody>
          <a:bodyPr>
            <a:normAutofit/>
          </a:bodyPr>
          <a:lstStyle/>
          <a:p>
            <a:r>
              <a:rPr lang="fa-IR" sz="2000" b="1" dirty="0" smtClean="0"/>
              <a:t>بارگزاری در فضای مجازی</a:t>
            </a:r>
            <a:endParaRPr lang="fa-IR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9868"/>
            <a:ext cx="2447627" cy="44525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64" y="1690688"/>
            <a:ext cx="2505772" cy="463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40" y="1769869"/>
            <a:ext cx="2791921" cy="45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5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091" y="245327"/>
            <a:ext cx="2732049" cy="1055068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بارگزاری در فضای مجازی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1" y="1602601"/>
            <a:ext cx="2120192" cy="48762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09" y="1661533"/>
            <a:ext cx="2383109" cy="4817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45" y="1690688"/>
            <a:ext cx="2640053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6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882" y="365125"/>
            <a:ext cx="2642840" cy="861509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بارگزاری در فضای مجازی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02" y="1334970"/>
            <a:ext cx="6679580" cy="5210795"/>
          </a:xfrm>
        </p:spPr>
      </p:pic>
    </p:spTree>
    <p:extLst>
      <p:ext uri="{BB962C8B-B14F-4D97-AF65-F5344CB8AC3E}">
        <p14:creationId xmlns:p14="http://schemas.microsoft.com/office/powerpoint/2010/main" val="193045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278" y="97496"/>
            <a:ext cx="2910467" cy="1325563"/>
          </a:xfrm>
        </p:spPr>
        <p:txBody>
          <a:bodyPr>
            <a:normAutofit/>
          </a:bodyPr>
          <a:lstStyle/>
          <a:p>
            <a:r>
              <a:rPr lang="fa-IR" sz="2000" b="1" dirty="0" smtClean="0"/>
              <a:t>آموزش به داوطلبان سلامت</a:t>
            </a:r>
            <a:endParaRPr lang="fa-IR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7" y="1602601"/>
            <a:ext cx="4131810" cy="401761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65" y="1725264"/>
            <a:ext cx="4259766" cy="40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3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8780"/>
            <a:ext cx="2653990" cy="977010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آموزش به داوطلبان سلامت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83" y="1647206"/>
            <a:ext cx="58029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176" y="334537"/>
            <a:ext cx="2497873" cy="921254"/>
          </a:xfrm>
        </p:spPr>
        <p:txBody>
          <a:bodyPr>
            <a:normAutofit/>
          </a:bodyPr>
          <a:lstStyle/>
          <a:p>
            <a:r>
              <a:rPr lang="fa-IR" sz="2000" b="1" dirty="0"/>
              <a:t>آموزش به </a:t>
            </a:r>
            <a:r>
              <a:rPr lang="fa-IR" sz="2000" b="1" dirty="0" smtClean="0"/>
              <a:t>سفیران </a:t>
            </a:r>
            <a:r>
              <a:rPr lang="fa-IR" sz="2000" b="1" dirty="0"/>
              <a:t>سلامت</a:t>
            </a:r>
            <a:endParaRPr lang="fa-I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53" y="1690687"/>
            <a:ext cx="3475420" cy="44862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09" y="1825625"/>
            <a:ext cx="43359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908" y="122663"/>
            <a:ext cx="2466278" cy="1202900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آموزش به سفیران سلامت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82" y="1569146"/>
            <a:ext cx="5802917" cy="4351338"/>
          </a:xfrm>
        </p:spPr>
      </p:pic>
    </p:spTree>
    <p:extLst>
      <p:ext uri="{BB962C8B-B14F-4D97-AF65-F5344CB8AC3E}">
        <p14:creationId xmlns:p14="http://schemas.microsoft.com/office/powerpoint/2010/main" val="239236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267" y="189570"/>
            <a:ext cx="2497874" cy="1110825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آموزش به سفیران سلامت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63" y="1690688"/>
            <a:ext cx="5802917" cy="4063341"/>
          </a:xfrm>
        </p:spPr>
      </p:pic>
    </p:spTree>
    <p:extLst>
      <p:ext uri="{BB962C8B-B14F-4D97-AF65-F5344CB8AC3E}">
        <p14:creationId xmlns:p14="http://schemas.microsoft.com/office/powerpoint/2010/main" val="158431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663" y="323386"/>
            <a:ext cx="2553630" cy="999312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آموزش به سفیران سلامت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4" y="1690688"/>
            <a:ext cx="4669210" cy="43513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57" y="1690688"/>
            <a:ext cx="46389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3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454" y="334537"/>
            <a:ext cx="2653990" cy="1099673"/>
          </a:xfrm>
        </p:spPr>
        <p:txBody>
          <a:bodyPr/>
          <a:lstStyle/>
          <a:p>
            <a:r>
              <a:rPr lang="fa-IR" sz="2000" b="1" dirty="0">
                <a:solidFill>
                  <a:prstClr val="black"/>
                </a:solidFill>
              </a:rPr>
              <a:t>آموزش به سفیران سلامت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0" y="1690688"/>
            <a:ext cx="4399438" cy="4351338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73" y="1768747"/>
            <a:ext cx="49734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107</Words>
  <Application>Microsoft Office PowerPoint</Application>
  <PresentationFormat>Widescreen</PresentationFormat>
  <Paragraphs>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 Mitra</vt:lpstr>
      <vt:lpstr>B Morvarid</vt:lpstr>
      <vt:lpstr>B Titr</vt:lpstr>
      <vt:lpstr>Calibri</vt:lpstr>
      <vt:lpstr>Calibri Light</vt:lpstr>
      <vt:lpstr>Open Sans</vt:lpstr>
      <vt:lpstr>Times New Roman</vt:lpstr>
      <vt:lpstr>Office Theme</vt:lpstr>
      <vt:lpstr>PowerPoint Presentation</vt:lpstr>
      <vt:lpstr>موضوع:</vt:lpstr>
      <vt:lpstr>آموزش به داوطلبان سلامت</vt:lpstr>
      <vt:lpstr>آموزش به داوطلبان سلامت</vt:lpstr>
      <vt:lpstr>آموزش به سفیران سلامت</vt:lpstr>
      <vt:lpstr>آموزش به سفیران سلامت</vt:lpstr>
      <vt:lpstr>آموزش به سفیران سلامت</vt:lpstr>
      <vt:lpstr>آموزش به سفیران سلامت</vt:lpstr>
      <vt:lpstr>آموزش به سفیران سلامت</vt:lpstr>
      <vt:lpstr>آموزش به معلمان مدرسه</vt:lpstr>
      <vt:lpstr>برپایی میز آموزش</vt:lpstr>
      <vt:lpstr>برپایی میز آموزش</vt:lpstr>
      <vt:lpstr>برگزاری نمایشگاه عروسکی به مناسبت هفته ملی جمعیت در خانه بهداشت شیخمیری</vt:lpstr>
      <vt:lpstr>نمایش خیابانی</vt:lpstr>
      <vt:lpstr>نمایش خیابانی</vt:lpstr>
      <vt:lpstr>نمایش خیابانی</vt:lpstr>
      <vt:lpstr>نمایش خیابانی</vt:lpstr>
      <vt:lpstr>پیاده روی خانوادگی</vt:lpstr>
      <vt:lpstr>پیاده روی خانوادگی</vt:lpstr>
      <vt:lpstr>پیاده روی خانوادگی</vt:lpstr>
      <vt:lpstr>پیاده روی خانوادگی</vt:lpstr>
      <vt:lpstr>پیاده روی خانوادگی و اهدای جوایز</vt:lpstr>
      <vt:lpstr>پیاده روی خانوادگی و اهدای جوایز</vt:lpstr>
      <vt:lpstr>بارگزاری در فضای مجازی</vt:lpstr>
      <vt:lpstr>بارگزاری در فضای مجازی</vt:lpstr>
      <vt:lpstr>بارگزاری در فضای مجازی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171</cp:revision>
  <dcterms:created xsi:type="dcterms:W3CDTF">2023-02-10T18:57:46Z</dcterms:created>
  <dcterms:modified xsi:type="dcterms:W3CDTF">2024-05-23T04:52:56Z</dcterms:modified>
</cp:coreProperties>
</file>